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31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F5C43-3C2E-214A-9E99-8EECF0B0E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B1800C-20AB-3442-9BEF-51F0DD6661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E27D8-A79B-0C42-9EE7-9E7EBEAED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4CDC8-00F7-E442-BB41-932740AE7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9E61B-C9A4-674B-9336-6E02FBBE1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36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E7D20-FA2D-4D47-AC5F-B64FA581C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F28187-EEC7-8E47-8F94-B0BF3CF524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F38B-BA22-8044-8A5C-371390734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5C94D-C805-EB4D-896B-67963F0E7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D4728-848B-2942-95AC-612ECAFE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54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4F0B51-6027-2140-81F8-66470016E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8FB777-AC6B-9F4B-973D-1F5CB528F0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6F964-5BC7-7A4E-8AF3-814B8053C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C99CC-4247-F94C-A0BE-BE96326E2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691A6-4B63-5E46-BA05-43E28FB33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36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63ABB-9058-E343-A3C1-3BBF07F28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CDC26-7997-7F44-9758-4B7392D04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99D2A-2127-3144-9B3A-5E2072DBA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F38DF-5C77-3C4C-9021-527B5EDD6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411DA-E6F0-A542-93FD-F57C044C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60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CF26D-D7DB-5C4A-9C03-B0D68CBAC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ED035-882A-5C4C-B114-771FB5FDF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AB405-10AE-EC4E-B566-AAF41942B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DEFEA-2042-3A4C-8082-5A632B591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91BCF-C20E-8B45-967E-6041128B4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0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D923E-EF6D-044F-9373-550C164A0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84572-4AC2-8A4F-8400-F48245D022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CBF88D-07C0-354B-933D-31541B7C99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5CDC21-904E-AE45-8CDA-238784BEB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B8E069-CC9D-1F4F-9BEC-FF95F6C98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C3DFCF-F8EF-F342-A065-50ED4FFB7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008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E4F1F-AA52-1440-8EC0-2B7A98BE0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146CEA-6B62-154C-96A5-E1A836D6D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0F5A48-7058-A044-9D45-1BA12B679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EE0FFB-958F-7D4B-B6CC-AC13984402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7260DF-7612-0448-A819-BEB6C0EDBF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3EB9B9-943B-B44A-8D44-65A5A6619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8F1CAD-BF0D-1442-8072-A9D25DE43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424D47-75BC-6B47-B191-35A8F6065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864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121E1-CD94-524F-9DC1-F52DE9269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3B6FE9-D966-6740-923A-69454E5A4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E057AA-9D9B-FD42-9D0F-637B731E8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D84C53-C1A6-E14A-905E-FD5E11D15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639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331E8A-02AD-CF43-8442-17A4DB8C5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1B5325-14BC-5E49-9A82-A679C1C46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61C48-3714-514E-B54E-93009DF5E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883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DBC1D-7DD9-BC41-92B0-EF6CAB6E5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9ADCC-7001-4345-AFA7-974DEA7EF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677434-2668-3146-AC5D-D6B3895DF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4D867-AF81-A74B-B2A5-C3FEA4FFF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39EC8D-816F-3847-A3E8-80244A3F5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D66099-8135-7740-AFD1-48B0E7A1A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02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C21BB-19F3-B548-9D7F-DD3A39AAD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983699-8452-134C-BB81-64AA098248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FC1FAB-9F86-434D-B1B6-2D4EB7EE4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C80C-EB21-C74B-81F3-9BB7A9E3D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D5127-472D-144B-BE15-0C0FCB271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C1632-1B59-AB44-B27F-469B62A01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866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ADB1ED-91E9-C449-AF10-3E36957D5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6A050-36E2-574E-9966-FC7D4D28C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D3EF9-C49B-AE46-8903-D6792B71A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9EB6F-FB10-5D4B-972D-8A70C1A675DF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1A4D7-4236-9A4E-98D3-72E113EBE9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B9486-6D6C-2144-9AC2-E90FD8ABFB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AEBA48-2577-6A4C-BA0D-4C7A6808F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43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703C76-A1C9-A047-96D7-3D0C106095A3}"/>
              </a:ext>
            </a:extLst>
          </p:cNvPr>
          <p:cNvSpPr txBox="1"/>
          <p:nvPr/>
        </p:nvSpPr>
        <p:spPr>
          <a:xfrm>
            <a:off x="0" y="6211669"/>
            <a:ext cx="12191999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>
              <a:tabLst>
                <a:tab pos="5816600" algn="l"/>
              </a:tabLst>
            </a:pPr>
            <a:r>
              <a:rPr lang="en-US" sz="3600" b="1" dirty="0">
                <a:solidFill>
                  <a:schemeClr val="bg1"/>
                </a:solidFill>
              </a:rPr>
              <a:t>AI within a delivery distribution </a:t>
            </a:r>
            <a:r>
              <a:rPr lang="en-US" sz="3600" b="1" dirty="0" err="1">
                <a:solidFill>
                  <a:schemeClr val="bg1"/>
                </a:solidFill>
              </a:rPr>
              <a:t>centre</a:t>
            </a:r>
            <a:endParaRPr lang="en-US" sz="3600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C04C4B-C7E1-7142-B598-1B1E45C49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4315" y="6239492"/>
            <a:ext cx="679386" cy="60823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6A1143D-2DB6-4DF5-3DBA-37690624B72A}"/>
              </a:ext>
            </a:extLst>
          </p:cNvPr>
          <p:cNvSpPr/>
          <p:nvPr/>
        </p:nvSpPr>
        <p:spPr>
          <a:xfrm>
            <a:off x="114300" y="144228"/>
            <a:ext cx="2833007" cy="14940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6D6B84-2921-DC0B-ACF6-007127756661}"/>
              </a:ext>
            </a:extLst>
          </p:cNvPr>
          <p:cNvSpPr/>
          <p:nvPr/>
        </p:nvSpPr>
        <p:spPr>
          <a:xfrm>
            <a:off x="3099707" y="144228"/>
            <a:ext cx="2833007" cy="14940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57EE67-71AA-BD34-65B6-30323A338697}"/>
              </a:ext>
            </a:extLst>
          </p:cNvPr>
          <p:cNvSpPr/>
          <p:nvPr/>
        </p:nvSpPr>
        <p:spPr>
          <a:xfrm>
            <a:off x="114300" y="4136563"/>
            <a:ext cx="2833007" cy="14940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73B4A4-1F2F-FDB2-6827-0729113D62F4}"/>
              </a:ext>
            </a:extLst>
          </p:cNvPr>
          <p:cNvSpPr txBox="1"/>
          <p:nvPr/>
        </p:nvSpPr>
        <p:spPr>
          <a:xfrm>
            <a:off x="114300" y="4136563"/>
            <a:ext cx="28330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Final Assembly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1C2BA7-95E4-B4A9-4263-72BD690682FF}"/>
              </a:ext>
            </a:extLst>
          </p:cNvPr>
          <p:cNvSpPr/>
          <p:nvPr/>
        </p:nvSpPr>
        <p:spPr>
          <a:xfrm>
            <a:off x="3287487" y="4136563"/>
            <a:ext cx="2833007" cy="14940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9C0B42-5F31-1EBD-4DD4-81C823C99B8F}"/>
              </a:ext>
            </a:extLst>
          </p:cNvPr>
          <p:cNvSpPr txBox="1"/>
          <p:nvPr/>
        </p:nvSpPr>
        <p:spPr>
          <a:xfrm>
            <a:off x="3287487" y="4136563"/>
            <a:ext cx="28330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User Interface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B494CC-1AA1-2B55-63AE-E2674884555C}"/>
              </a:ext>
            </a:extLst>
          </p:cNvPr>
          <p:cNvSpPr/>
          <p:nvPr/>
        </p:nvSpPr>
        <p:spPr>
          <a:xfrm>
            <a:off x="9244693" y="4611767"/>
            <a:ext cx="2833007" cy="14940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B47263-1020-4AEB-423F-195076832D7E}"/>
              </a:ext>
            </a:extLst>
          </p:cNvPr>
          <p:cNvSpPr txBox="1"/>
          <p:nvPr/>
        </p:nvSpPr>
        <p:spPr>
          <a:xfrm>
            <a:off x="9244693" y="4611767"/>
            <a:ext cx="28330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Ethical Considerations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58D35B-9BAB-8196-7358-9DDC50596ADF}"/>
              </a:ext>
            </a:extLst>
          </p:cNvPr>
          <p:cNvSpPr txBox="1"/>
          <p:nvPr/>
        </p:nvSpPr>
        <p:spPr>
          <a:xfrm>
            <a:off x="114300" y="158180"/>
            <a:ext cx="28330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Machine Learning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9912FB-44EC-C556-DB86-6E7A3299C6A3}"/>
              </a:ext>
            </a:extLst>
          </p:cNvPr>
          <p:cNvSpPr txBox="1"/>
          <p:nvPr/>
        </p:nvSpPr>
        <p:spPr>
          <a:xfrm>
            <a:off x="3099707" y="144228"/>
            <a:ext cx="28330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NLP</a:t>
            </a:r>
          </a:p>
        </p:txBody>
      </p:sp>
    </p:spTree>
    <p:extLst>
      <p:ext uri="{BB962C8B-B14F-4D97-AF65-F5344CB8AC3E}">
        <p14:creationId xmlns:p14="http://schemas.microsoft.com/office/powerpoint/2010/main" val="1102806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34D083-C475-5245-808A-3BEF7BCD24C0}"/>
              </a:ext>
            </a:extLst>
          </p:cNvPr>
          <p:cNvSpPr txBox="1"/>
          <p:nvPr/>
        </p:nvSpPr>
        <p:spPr>
          <a:xfrm>
            <a:off x="746161" y="464630"/>
            <a:ext cx="881093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Your content should go here - use a combination of text, images and diagrams as you see fit.</a:t>
            </a:r>
          </a:p>
          <a:p>
            <a:endParaRPr lang="en-US" dirty="0"/>
          </a:p>
          <a:p>
            <a:r>
              <a:rPr lang="en-US" dirty="0"/>
              <a:t>The aim of the poster is to convey your system design.</a:t>
            </a:r>
          </a:p>
          <a:p>
            <a:endParaRPr lang="en-US" dirty="0"/>
          </a:p>
          <a:p>
            <a:r>
              <a:rPr lang="en-US" dirty="0"/>
              <a:t>Please don’t put your name on the poster!</a:t>
            </a:r>
          </a:p>
          <a:p>
            <a:endParaRPr lang="en-US" dirty="0"/>
          </a:p>
          <a:p>
            <a:r>
              <a:rPr lang="en-US" dirty="0"/>
              <a:t>Please submit as a PDF.</a:t>
            </a:r>
          </a:p>
        </p:txBody>
      </p:sp>
    </p:spTree>
    <p:extLst>
      <p:ext uri="{BB962C8B-B14F-4D97-AF65-F5344CB8AC3E}">
        <p14:creationId xmlns:p14="http://schemas.microsoft.com/office/powerpoint/2010/main" val="340536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62</Words>
  <Application>Microsoft Office PowerPoint</Application>
  <PresentationFormat>Widescreen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Walker</dc:creator>
  <cp:lastModifiedBy>Owen Maynard</cp:lastModifiedBy>
  <cp:revision>4</cp:revision>
  <dcterms:created xsi:type="dcterms:W3CDTF">2021-05-21T13:02:52Z</dcterms:created>
  <dcterms:modified xsi:type="dcterms:W3CDTF">2024-05-04T02:32:10Z</dcterms:modified>
</cp:coreProperties>
</file>

<file path=docProps/thumbnail.jpeg>
</file>